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DE4D8-D259-4AF6-B032-A22104A93CD8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22ED8-377E-4ECA-95A0-AF4E6E0A4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Взрослый называет картинки: кит, фея, муха, пони, бык, кот, конь и просит ребенка запомнить. </a:t>
            </a:r>
          </a:p>
          <a:p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ты видишь? Ребенок отвечает: кита, фею, пуму, муху, кота, быка, пони, коня.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ты видишь? Ребенок отвечает: кита, фею, пуму, муху, кота, быка, пони, коня.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кита.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</a:t>
            </a:r>
            <a:r>
              <a:rPr lang="ru-RU" dirty="0" smtClean="0"/>
              <a:t>феи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</a:t>
            </a:r>
            <a:r>
              <a:rPr lang="ru-RU" dirty="0" smtClean="0"/>
              <a:t>пумы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</a:t>
            </a:r>
            <a:r>
              <a:rPr lang="ru-RU" dirty="0" smtClean="0"/>
              <a:t>мухи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</a:t>
            </a:r>
            <a:r>
              <a:rPr lang="ru-RU" dirty="0" smtClean="0"/>
              <a:t>кота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</a:t>
            </a:r>
            <a:r>
              <a:rPr lang="ru-RU" baseline="0" dirty="0" err="1" smtClean="0"/>
              <a:t>отвечает:</a:t>
            </a:r>
            <a:r>
              <a:rPr lang="ru-RU" dirty="0" err="1" smtClean="0"/>
              <a:t>быка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пони.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кого нет? Ребенок отвечает: </a:t>
            </a:r>
            <a:r>
              <a:rPr lang="ru-RU" dirty="0" smtClean="0"/>
              <a:t>коня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2ED8-377E-4ECA-95A0-AF4E6E0A425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142852"/>
            <a:ext cx="7295203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Назови 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кого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нет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(1тип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двухсложные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слова из открытых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слогов)</a:t>
            </a:r>
            <a:endParaRPr lang="ru-RU" sz="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71612"/>
            <a:ext cx="9144001" cy="53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500174"/>
            <a:ext cx="2357422" cy="1714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9"/>
          <a:stretch>
            <a:fillRect/>
          </a:stretch>
        </p:blipFill>
        <p:spPr bwMode="auto">
          <a:xfrm>
            <a:off x="1" y="1500174"/>
            <a:ext cx="9144000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714612" y="1643050"/>
            <a:ext cx="2357422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9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86578" y="1571612"/>
            <a:ext cx="2357422" cy="17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9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1538" y="3214686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429256" y="2857496"/>
            <a:ext cx="1428760" cy="1714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0" y="1443952"/>
            <a:ext cx="9143999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4643446"/>
            <a:ext cx="2571736" cy="200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28992" y="5072074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3" cstate="print"/>
          <a:srcRect t="22328"/>
          <a:stretch>
            <a:fillRect/>
          </a:stretch>
        </p:blipFill>
        <p:spPr bwMode="auto">
          <a:xfrm>
            <a:off x="-1" y="1500174"/>
            <a:ext cx="9144001" cy="541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86578" y="4429132"/>
            <a:ext cx="2357422" cy="214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171</Words>
  <PresentationFormat>Экран (4:3)</PresentationFormat>
  <Paragraphs>23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 Солнышко 001</dc:creator>
  <cp:lastModifiedBy>11school 001</cp:lastModifiedBy>
  <cp:revision>12</cp:revision>
  <dcterms:created xsi:type="dcterms:W3CDTF">2020-09-21T11:16:24Z</dcterms:created>
  <dcterms:modified xsi:type="dcterms:W3CDTF">2021-03-05T06:07:01Z</dcterms:modified>
</cp:coreProperties>
</file>